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20881975" cy="27003375"/>
  <p:notesSz cx="6797675" cy="9926638"/>
  <p:defaultTextStyle>
    <a:defPPr>
      <a:defRPr lang="ko-KR"/>
    </a:defPPr>
    <a:lvl1pPr marL="0" algn="l" defTabSz="2736054" rtl="0" eaLnBrk="1" latinLnBrk="1" hangingPunct="1">
      <a:defRPr sz="5400" kern="1200">
        <a:solidFill>
          <a:schemeClr val="tx1"/>
        </a:solidFill>
        <a:latin typeface="+mn-lt"/>
        <a:ea typeface="+mn-ea"/>
        <a:cs typeface="+mn-cs"/>
      </a:defRPr>
    </a:lvl1pPr>
    <a:lvl2pPr marL="1368027" algn="l" defTabSz="2736054" rtl="0" eaLnBrk="1" latinLnBrk="1" hangingPunct="1">
      <a:defRPr sz="5400" kern="1200">
        <a:solidFill>
          <a:schemeClr val="tx1"/>
        </a:solidFill>
        <a:latin typeface="+mn-lt"/>
        <a:ea typeface="+mn-ea"/>
        <a:cs typeface="+mn-cs"/>
      </a:defRPr>
    </a:lvl2pPr>
    <a:lvl3pPr marL="2736054" algn="l" defTabSz="2736054" rtl="0" eaLnBrk="1" latinLnBrk="1" hangingPunct="1">
      <a:defRPr sz="5400" kern="1200">
        <a:solidFill>
          <a:schemeClr val="tx1"/>
        </a:solidFill>
        <a:latin typeface="+mn-lt"/>
        <a:ea typeface="+mn-ea"/>
        <a:cs typeface="+mn-cs"/>
      </a:defRPr>
    </a:lvl3pPr>
    <a:lvl4pPr marL="4104081" algn="l" defTabSz="2736054" rtl="0" eaLnBrk="1" latinLnBrk="1" hangingPunct="1">
      <a:defRPr sz="5400" kern="1200">
        <a:solidFill>
          <a:schemeClr val="tx1"/>
        </a:solidFill>
        <a:latin typeface="+mn-lt"/>
        <a:ea typeface="+mn-ea"/>
        <a:cs typeface="+mn-cs"/>
      </a:defRPr>
    </a:lvl4pPr>
    <a:lvl5pPr marL="5472108" algn="l" defTabSz="2736054" rtl="0" eaLnBrk="1" latinLnBrk="1" hangingPunct="1">
      <a:defRPr sz="5400" kern="1200">
        <a:solidFill>
          <a:schemeClr val="tx1"/>
        </a:solidFill>
        <a:latin typeface="+mn-lt"/>
        <a:ea typeface="+mn-ea"/>
        <a:cs typeface="+mn-cs"/>
      </a:defRPr>
    </a:lvl5pPr>
    <a:lvl6pPr marL="6840135" algn="l" defTabSz="2736054" rtl="0" eaLnBrk="1" latinLnBrk="1" hangingPunct="1">
      <a:defRPr sz="5400" kern="1200">
        <a:solidFill>
          <a:schemeClr val="tx1"/>
        </a:solidFill>
        <a:latin typeface="+mn-lt"/>
        <a:ea typeface="+mn-ea"/>
        <a:cs typeface="+mn-cs"/>
      </a:defRPr>
    </a:lvl6pPr>
    <a:lvl7pPr marL="8208162" algn="l" defTabSz="2736054" rtl="0" eaLnBrk="1" latinLnBrk="1" hangingPunct="1">
      <a:defRPr sz="5400" kern="1200">
        <a:solidFill>
          <a:schemeClr val="tx1"/>
        </a:solidFill>
        <a:latin typeface="+mn-lt"/>
        <a:ea typeface="+mn-ea"/>
        <a:cs typeface="+mn-cs"/>
      </a:defRPr>
    </a:lvl7pPr>
    <a:lvl8pPr marL="9576189" algn="l" defTabSz="2736054" rtl="0" eaLnBrk="1" latinLnBrk="1" hangingPunct="1">
      <a:defRPr sz="5400" kern="1200">
        <a:solidFill>
          <a:schemeClr val="tx1"/>
        </a:solidFill>
        <a:latin typeface="+mn-lt"/>
        <a:ea typeface="+mn-ea"/>
        <a:cs typeface="+mn-cs"/>
      </a:defRPr>
    </a:lvl8pPr>
    <a:lvl9pPr marL="10944216" algn="l" defTabSz="2736054" rtl="0" eaLnBrk="1" latinLnBrk="1" hangingPunct="1">
      <a:defRPr sz="5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505">
          <p15:clr>
            <a:srgbClr val="A4A3A4"/>
          </p15:clr>
        </p15:guide>
        <p15:guide id="2" pos="657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27" d="100"/>
          <a:sy n="27" d="100"/>
        </p:scale>
        <p:origin x="1464" y="180"/>
      </p:cViewPr>
      <p:guideLst>
        <p:guide orient="horz" pos="8505"/>
        <p:guide pos="657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66149" y="8388552"/>
            <a:ext cx="17749679" cy="578822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132297" y="15301913"/>
            <a:ext cx="14617383" cy="690086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3680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7360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1040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472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8401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208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9576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944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6AF3-C342-49CC-989F-00EDBBB9F701}" type="datetimeFigureOut">
              <a:rPr lang="ko-KR" altLang="en-US" smtClean="0"/>
              <a:t>2017-07-11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D2C83-1917-45DC-977B-680A5A5D7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9294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6AF3-C342-49CC-989F-00EDBBB9F701}" type="datetimeFigureOut">
              <a:rPr lang="ko-KR" altLang="en-US" smtClean="0"/>
              <a:t>2017-07-11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D2C83-1917-45DC-977B-680A5A5D7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2958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49533" y="17352171"/>
            <a:ext cx="17749679" cy="5363170"/>
          </a:xfrm>
        </p:spPr>
        <p:txBody>
          <a:bodyPr anchor="t"/>
          <a:lstStyle>
            <a:lvl1pPr algn="l">
              <a:defRPr sz="121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649533" y="11445185"/>
            <a:ext cx="17749679" cy="5906986"/>
          </a:xfrm>
        </p:spPr>
        <p:txBody>
          <a:bodyPr anchor="b"/>
          <a:lstStyle>
            <a:lvl1pPr marL="0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1pPr>
            <a:lvl2pPr marL="1368027" indent="0">
              <a:buNone/>
              <a:defRPr sz="5400">
                <a:solidFill>
                  <a:schemeClr val="tx1">
                    <a:tint val="75000"/>
                  </a:schemeClr>
                </a:solidFill>
              </a:defRPr>
            </a:lvl2pPr>
            <a:lvl3pPr marL="2736054" indent="0">
              <a:buNone/>
              <a:defRPr sz="4700">
                <a:solidFill>
                  <a:schemeClr val="tx1">
                    <a:tint val="75000"/>
                  </a:schemeClr>
                </a:solidFill>
              </a:defRPr>
            </a:lvl3pPr>
            <a:lvl4pPr marL="4104081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4pPr>
            <a:lvl5pPr marL="5472108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5pPr>
            <a:lvl6pPr marL="6840135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6pPr>
            <a:lvl7pPr marL="8208162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7pPr>
            <a:lvl8pPr marL="9576189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8pPr>
            <a:lvl9pPr marL="10944216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6AF3-C342-49CC-989F-00EDBBB9F701}" type="datetimeFigureOut">
              <a:rPr lang="ko-KR" altLang="en-US" smtClean="0"/>
              <a:t>2017-07-11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D2C83-1917-45DC-977B-680A5A5D7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4598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044100" y="6300790"/>
            <a:ext cx="9222872" cy="17820980"/>
          </a:xfrm>
        </p:spPr>
        <p:txBody>
          <a:bodyPr/>
          <a:lstStyle>
            <a:lvl1pPr>
              <a:defRPr sz="8400"/>
            </a:lvl1pPr>
            <a:lvl2pPr>
              <a:defRPr sz="7200"/>
            </a:lvl2pPr>
            <a:lvl3pPr>
              <a:defRPr sz="6000"/>
            </a:lvl3pPr>
            <a:lvl4pPr>
              <a:defRPr sz="5400"/>
            </a:lvl4pPr>
            <a:lvl5pPr>
              <a:defRPr sz="5400"/>
            </a:lvl5pPr>
            <a:lvl6pPr>
              <a:defRPr sz="5400"/>
            </a:lvl6pPr>
            <a:lvl7pPr>
              <a:defRPr sz="5400"/>
            </a:lvl7pPr>
            <a:lvl8pPr>
              <a:defRPr sz="5400"/>
            </a:lvl8pPr>
            <a:lvl9pPr>
              <a:defRPr sz="5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615004" y="6300790"/>
            <a:ext cx="9222872" cy="17820980"/>
          </a:xfrm>
        </p:spPr>
        <p:txBody>
          <a:bodyPr/>
          <a:lstStyle>
            <a:lvl1pPr>
              <a:defRPr sz="8400"/>
            </a:lvl1pPr>
            <a:lvl2pPr>
              <a:defRPr sz="7200"/>
            </a:lvl2pPr>
            <a:lvl3pPr>
              <a:defRPr sz="6000"/>
            </a:lvl3pPr>
            <a:lvl4pPr>
              <a:defRPr sz="5400"/>
            </a:lvl4pPr>
            <a:lvl5pPr>
              <a:defRPr sz="5400"/>
            </a:lvl5pPr>
            <a:lvl6pPr>
              <a:defRPr sz="5400"/>
            </a:lvl6pPr>
            <a:lvl7pPr>
              <a:defRPr sz="5400"/>
            </a:lvl7pPr>
            <a:lvl8pPr>
              <a:defRPr sz="5400"/>
            </a:lvl8pPr>
            <a:lvl9pPr>
              <a:defRPr sz="5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6AF3-C342-49CC-989F-00EDBBB9F701}" type="datetimeFigureOut">
              <a:rPr lang="ko-KR" altLang="en-US" smtClean="0"/>
              <a:t>2017-07-11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D2C83-1917-45DC-977B-680A5A5D7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7467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44099" y="6044508"/>
            <a:ext cx="9226499" cy="2519063"/>
          </a:xfrm>
        </p:spPr>
        <p:txBody>
          <a:bodyPr anchor="b"/>
          <a:lstStyle>
            <a:lvl1pPr marL="0" indent="0">
              <a:buNone/>
              <a:defRPr sz="7200" b="1"/>
            </a:lvl1pPr>
            <a:lvl2pPr marL="1368027" indent="0">
              <a:buNone/>
              <a:defRPr sz="6000" b="1"/>
            </a:lvl2pPr>
            <a:lvl3pPr marL="2736054" indent="0">
              <a:buNone/>
              <a:defRPr sz="5400" b="1"/>
            </a:lvl3pPr>
            <a:lvl4pPr marL="4104081" indent="0">
              <a:buNone/>
              <a:defRPr sz="4700" b="1"/>
            </a:lvl4pPr>
            <a:lvl5pPr marL="5472108" indent="0">
              <a:buNone/>
              <a:defRPr sz="4700" b="1"/>
            </a:lvl5pPr>
            <a:lvl6pPr marL="6840135" indent="0">
              <a:buNone/>
              <a:defRPr sz="4700" b="1"/>
            </a:lvl6pPr>
            <a:lvl7pPr marL="8208162" indent="0">
              <a:buNone/>
              <a:defRPr sz="4700" b="1"/>
            </a:lvl7pPr>
            <a:lvl8pPr marL="9576189" indent="0">
              <a:buNone/>
              <a:defRPr sz="4700" b="1"/>
            </a:lvl8pPr>
            <a:lvl9pPr marL="10944216" indent="0">
              <a:buNone/>
              <a:defRPr sz="4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44099" y="8563572"/>
            <a:ext cx="9226499" cy="15558196"/>
          </a:xfrm>
        </p:spPr>
        <p:txBody>
          <a:bodyPr/>
          <a:lstStyle>
            <a:lvl1pPr>
              <a:defRPr sz="7200"/>
            </a:lvl1pPr>
            <a:lvl2pPr>
              <a:defRPr sz="6000"/>
            </a:lvl2pPr>
            <a:lvl3pPr>
              <a:defRPr sz="5400"/>
            </a:lvl3pPr>
            <a:lvl4pPr>
              <a:defRPr sz="4700"/>
            </a:lvl4pPr>
            <a:lvl5pPr>
              <a:defRPr sz="4700"/>
            </a:lvl5pPr>
            <a:lvl6pPr>
              <a:defRPr sz="4700"/>
            </a:lvl6pPr>
            <a:lvl7pPr>
              <a:defRPr sz="4700"/>
            </a:lvl7pPr>
            <a:lvl8pPr>
              <a:defRPr sz="4700"/>
            </a:lvl8pPr>
            <a:lvl9pPr>
              <a:defRPr sz="4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0607755" y="6044508"/>
            <a:ext cx="9230123" cy="2519063"/>
          </a:xfrm>
        </p:spPr>
        <p:txBody>
          <a:bodyPr anchor="b"/>
          <a:lstStyle>
            <a:lvl1pPr marL="0" indent="0">
              <a:buNone/>
              <a:defRPr sz="7200" b="1"/>
            </a:lvl1pPr>
            <a:lvl2pPr marL="1368027" indent="0">
              <a:buNone/>
              <a:defRPr sz="6000" b="1"/>
            </a:lvl2pPr>
            <a:lvl3pPr marL="2736054" indent="0">
              <a:buNone/>
              <a:defRPr sz="5400" b="1"/>
            </a:lvl3pPr>
            <a:lvl4pPr marL="4104081" indent="0">
              <a:buNone/>
              <a:defRPr sz="4700" b="1"/>
            </a:lvl4pPr>
            <a:lvl5pPr marL="5472108" indent="0">
              <a:buNone/>
              <a:defRPr sz="4700" b="1"/>
            </a:lvl5pPr>
            <a:lvl6pPr marL="6840135" indent="0">
              <a:buNone/>
              <a:defRPr sz="4700" b="1"/>
            </a:lvl6pPr>
            <a:lvl7pPr marL="8208162" indent="0">
              <a:buNone/>
              <a:defRPr sz="4700" b="1"/>
            </a:lvl7pPr>
            <a:lvl8pPr marL="9576189" indent="0">
              <a:buNone/>
              <a:defRPr sz="4700" b="1"/>
            </a:lvl8pPr>
            <a:lvl9pPr marL="10944216" indent="0">
              <a:buNone/>
              <a:defRPr sz="4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0607755" y="8563572"/>
            <a:ext cx="9230123" cy="15558196"/>
          </a:xfrm>
        </p:spPr>
        <p:txBody>
          <a:bodyPr/>
          <a:lstStyle>
            <a:lvl1pPr>
              <a:defRPr sz="7200"/>
            </a:lvl1pPr>
            <a:lvl2pPr>
              <a:defRPr sz="6000"/>
            </a:lvl2pPr>
            <a:lvl3pPr>
              <a:defRPr sz="5400"/>
            </a:lvl3pPr>
            <a:lvl4pPr>
              <a:defRPr sz="4700"/>
            </a:lvl4pPr>
            <a:lvl5pPr>
              <a:defRPr sz="4700"/>
            </a:lvl5pPr>
            <a:lvl6pPr>
              <a:defRPr sz="4700"/>
            </a:lvl6pPr>
            <a:lvl7pPr>
              <a:defRPr sz="4700"/>
            </a:lvl7pPr>
            <a:lvl8pPr>
              <a:defRPr sz="4700"/>
            </a:lvl8pPr>
            <a:lvl9pPr>
              <a:defRPr sz="4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6AF3-C342-49CC-989F-00EDBBB9F701}" type="datetimeFigureOut">
              <a:rPr lang="ko-KR" altLang="en-US" smtClean="0"/>
              <a:t>2017-07-11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D2C83-1917-45DC-977B-680A5A5D7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674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6AF3-C342-49CC-989F-00EDBBB9F701}" type="datetimeFigureOut">
              <a:rPr lang="ko-KR" altLang="en-US" smtClean="0"/>
              <a:t>2017-07-11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D2C83-1917-45DC-977B-680A5A5D7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3127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6AF3-C342-49CC-989F-00EDBBB9F701}" type="datetimeFigureOut">
              <a:rPr lang="ko-KR" altLang="en-US" smtClean="0"/>
              <a:t>2017-07-11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D2C83-1917-45DC-977B-680A5A5D7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1907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44100" y="1075134"/>
            <a:ext cx="6870026" cy="4575572"/>
          </a:xfrm>
        </p:spPr>
        <p:txBody>
          <a:bodyPr anchor="b"/>
          <a:lstStyle>
            <a:lvl1pPr algn="l">
              <a:defRPr sz="6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164271" y="1075137"/>
            <a:ext cx="11673605" cy="23046632"/>
          </a:xfrm>
        </p:spPr>
        <p:txBody>
          <a:bodyPr/>
          <a:lstStyle>
            <a:lvl1pPr>
              <a:defRPr sz="9600"/>
            </a:lvl1pPr>
            <a:lvl2pPr>
              <a:defRPr sz="8400"/>
            </a:lvl2pPr>
            <a:lvl3pPr>
              <a:defRPr sz="7200"/>
            </a:lvl3pPr>
            <a:lvl4pPr>
              <a:defRPr sz="6000"/>
            </a:lvl4pPr>
            <a:lvl5pPr>
              <a:defRPr sz="6000"/>
            </a:lvl5pPr>
            <a:lvl6pPr>
              <a:defRPr sz="6000"/>
            </a:lvl6pPr>
            <a:lvl7pPr>
              <a:defRPr sz="6000"/>
            </a:lvl7pPr>
            <a:lvl8pPr>
              <a:defRPr sz="6000"/>
            </a:lvl8pPr>
            <a:lvl9pPr>
              <a:defRPr sz="6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44100" y="5650709"/>
            <a:ext cx="6870026" cy="18471061"/>
          </a:xfrm>
        </p:spPr>
        <p:txBody>
          <a:bodyPr/>
          <a:lstStyle>
            <a:lvl1pPr marL="0" indent="0">
              <a:buNone/>
              <a:defRPr sz="4200"/>
            </a:lvl1pPr>
            <a:lvl2pPr marL="1368027" indent="0">
              <a:buNone/>
              <a:defRPr sz="3600"/>
            </a:lvl2pPr>
            <a:lvl3pPr marL="2736054" indent="0">
              <a:buNone/>
              <a:defRPr sz="2900"/>
            </a:lvl3pPr>
            <a:lvl4pPr marL="4104081" indent="0">
              <a:buNone/>
              <a:defRPr sz="2700"/>
            </a:lvl4pPr>
            <a:lvl5pPr marL="5472108" indent="0">
              <a:buNone/>
              <a:defRPr sz="2700"/>
            </a:lvl5pPr>
            <a:lvl6pPr marL="6840135" indent="0">
              <a:buNone/>
              <a:defRPr sz="2700"/>
            </a:lvl6pPr>
            <a:lvl7pPr marL="8208162" indent="0">
              <a:buNone/>
              <a:defRPr sz="2700"/>
            </a:lvl7pPr>
            <a:lvl8pPr marL="9576189" indent="0">
              <a:buNone/>
              <a:defRPr sz="2700"/>
            </a:lvl8pPr>
            <a:lvl9pPr marL="10944216" indent="0">
              <a:buNone/>
              <a:defRPr sz="2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6AF3-C342-49CC-989F-00EDBBB9F701}" type="datetimeFigureOut">
              <a:rPr lang="ko-KR" altLang="en-US" smtClean="0"/>
              <a:t>2017-07-11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D2C83-1917-45DC-977B-680A5A5D7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5003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93014" y="18902363"/>
            <a:ext cx="12529185" cy="2231530"/>
          </a:xfrm>
        </p:spPr>
        <p:txBody>
          <a:bodyPr anchor="b"/>
          <a:lstStyle>
            <a:lvl1pPr algn="l">
              <a:defRPr sz="6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093014" y="2412802"/>
            <a:ext cx="12529185" cy="16202025"/>
          </a:xfrm>
        </p:spPr>
        <p:txBody>
          <a:bodyPr/>
          <a:lstStyle>
            <a:lvl1pPr marL="0" indent="0">
              <a:buNone/>
              <a:defRPr sz="9600"/>
            </a:lvl1pPr>
            <a:lvl2pPr marL="1368027" indent="0">
              <a:buNone/>
              <a:defRPr sz="8400"/>
            </a:lvl2pPr>
            <a:lvl3pPr marL="2736054" indent="0">
              <a:buNone/>
              <a:defRPr sz="7200"/>
            </a:lvl3pPr>
            <a:lvl4pPr marL="4104081" indent="0">
              <a:buNone/>
              <a:defRPr sz="6000"/>
            </a:lvl4pPr>
            <a:lvl5pPr marL="5472108" indent="0">
              <a:buNone/>
              <a:defRPr sz="6000"/>
            </a:lvl5pPr>
            <a:lvl6pPr marL="6840135" indent="0">
              <a:buNone/>
              <a:defRPr sz="6000"/>
            </a:lvl6pPr>
            <a:lvl7pPr marL="8208162" indent="0">
              <a:buNone/>
              <a:defRPr sz="6000"/>
            </a:lvl7pPr>
            <a:lvl8pPr marL="9576189" indent="0">
              <a:buNone/>
              <a:defRPr sz="6000"/>
            </a:lvl8pPr>
            <a:lvl9pPr marL="10944216" indent="0">
              <a:buNone/>
              <a:defRPr sz="6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093014" y="21133893"/>
            <a:ext cx="12529185" cy="3169145"/>
          </a:xfrm>
        </p:spPr>
        <p:txBody>
          <a:bodyPr/>
          <a:lstStyle>
            <a:lvl1pPr marL="0" indent="0">
              <a:buNone/>
              <a:defRPr sz="4200"/>
            </a:lvl1pPr>
            <a:lvl2pPr marL="1368027" indent="0">
              <a:buNone/>
              <a:defRPr sz="3600"/>
            </a:lvl2pPr>
            <a:lvl3pPr marL="2736054" indent="0">
              <a:buNone/>
              <a:defRPr sz="2900"/>
            </a:lvl3pPr>
            <a:lvl4pPr marL="4104081" indent="0">
              <a:buNone/>
              <a:defRPr sz="2700"/>
            </a:lvl4pPr>
            <a:lvl5pPr marL="5472108" indent="0">
              <a:buNone/>
              <a:defRPr sz="2700"/>
            </a:lvl5pPr>
            <a:lvl6pPr marL="6840135" indent="0">
              <a:buNone/>
              <a:defRPr sz="2700"/>
            </a:lvl6pPr>
            <a:lvl7pPr marL="8208162" indent="0">
              <a:buNone/>
              <a:defRPr sz="2700"/>
            </a:lvl7pPr>
            <a:lvl8pPr marL="9576189" indent="0">
              <a:buNone/>
              <a:defRPr sz="2700"/>
            </a:lvl8pPr>
            <a:lvl9pPr marL="10944216" indent="0">
              <a:buNone/>
              <a:defRPr sz="2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6AF3-C342-49CC-989F-00EDBBB9F701}" type="datetimeFigureOut">
              <a:rPr lang="ko-KR" altLang="en-US" smtClean="0"/>
              <a:t>2017-07-11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D2C83-1917-45DC-977B-680A5A5D7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2735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6AF3-C342-49CC-989F-00EDBBB9F701}" type="datetimeFigureOut">
              <a:rPr lang="ko-KR" altLang="en-US" smtClean="0"/>
              <a:t>2017-07-11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D2C83-1917-45DC-977B-680A5A5D7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3254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15139431" y="1081390"/>
            <a:ext cx="4698445" cy="2304038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044100" y="1081390"/>
            <a:ext cx="13747300" cy="230403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56AF3-C342-49CC-989F-00EDBBB9F701}" type="datetimeFigureOut">
              <a:rPr lang="ko-KR" altLang="en-US" smtClean="0"/>
              <a:t>2017-07-11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D2C83-1917-45DC-977B-680A5A5D7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3897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044099" y="1081388"/>
            <a:ext cx="18793778" cy="4500563"/>
          </a:xfrm>
          <a:prstGeom prst="rect">
            <a:avLst/>
          </a:prstGeom>
        </p:spPr>
        <p:txBody>
          <a:bodyPr vert="horz" lIns="273605" tIns="136804" rIns="273605" bIns="136804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44099" y="6300790"/>
            <a:ext cx="18793778" cy="17820980"/>
          </a:xfrm>
          <a:prstGeom prst="rect">
            <a:avLst/>
          </a:prstGeom>
        </p:spPr>
        <p:txBody>
          <a:bodyPr vert="horz" lIns="273605" tIns="136804" rIns="273605" bIns="136804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044099" y="25028130"/>
            <a:ext cx="4872462" cy="1437680"/>
          </a:xfrm>
          <a:prstGeom prst="rect">
            <a:avLst/>
          </a:prstGeom>
        </p:spPr>
        <p:txBody>
          <a:bodyPr vert="horz" lIns="273605" tIns="136804" rIns="273605" bIns="136804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56AF3-C342-49CC-989F-00EDBBB9F701}" type="datetimeFigureOut">
              <a:rPr lang="ko-KR" altLang="en-US" smtClean="0"/>
              <a:t>2017-07-11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7134676" y="25028130"/>
            <a:ext cx="6612625" cy="1437680"/>
          </a:xfrm>
          <a:prstGeom prst="rect">
            <a:avLst/>
          </a:prstGeom>
        </p:spPr>
        <p:txBody>
          <a:bodyPr vert="horz" lIns="273605" tIns="136804" rIns="273605" bIns="136804" rtlCol="0" anchor="ctr"/>
          <a:lstStyle>
            <a:lvl1pPr algn="ctr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4965416" y="25028130"/>
            <a:ext cx="4872462" cy="1437680"/>
          </a:xfrm>
          <a:prstGeom prst="rect">
            <a:avLst/>
          </a:prstGeom>
        </p:spPr>
        <p:txBody>
          <a:bodyPr vert="horz" lIns="273605" tIns="136804" rIns="273605" bIns="136804" rtlCol="0" anchor="ctr"/>
          <a:lstStyle>
            <a:lvl1pPr algn="r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D2C83-1917-45DC-977B-680A5A5D7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7909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736054" rtl="0" eaLnBrk="1" latinLnBrk="1" hangingPunct="1">
        <a:spcBef>
          <a:spcPct val="0"/>
        </a:spcBef>
        <a:buNone/>
        <a:defRPr sz="1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26020" indent="-1026020" algn="l" defTabSz="2736054" rtl="0" eaLnBrk="1" latinLnBrk="1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1pPr>
      <a:lvl2pPr marL="2223044" indent="-855017" algn="l" defTabSz="2736054" rtl="0" eaLnBrk="1" latinLnBrk="1" hangingPunct="1">
        <a:spcBef>
          <a:spcPct val="20000"/>
        </a:spcBef>
        <a:buFont typeface="Arial" panose="020B0604020202020204" pitchFamily="34" charset="0"/>
        <a:buChar char="–"/>
        <a:defRPr sz="8400" kern="1200">
          <a:solidFill>
            <a:schemeClr val="tx1"/>
          </a:solidFill>
          <a:latin typeface="+mn-lt"/>
          <a:ea typeface="+mn-ea"/>
          <a:cs typeface="+mn-cs"/>
        </a:defRPr>
      </a:lvl2pPr>
      <a:lvl3pPr marL="3420068" indent="-684014" algn="l" defTabSz="2736054" rtl="0" eaLnBrk="1" latinLnBrk="1" hangingPunct="1">
        <a:spcBef>
          <a:spcPct val="20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4788095" indent="-684014" algn="l" defTabSz="2736054" rtl="0" eaLnBrk="1" latinLnBrk="1" hangingPunct="1">
        <a:spcBef>
          <a:spcPct val="20000"/>
        </a:spcBef>
        <a:buFont typeface="Arial" panose="020B0604020202020204" pitchFamily="34" charset="0"/>
        <a:buChar char="–"/>
        <a:defRPr sz="6000" kern="1200">
          <a:solidFill>
            <a:schemeClr val="tx1"/>
          </a:solidFill>
          <a:latin typeface="+mn-lt"/>
          <a:ea typeface="+mn-ea"/>
          <a:cs typeface="+mn-cs"/>
        </a:defRPr>
      </a:lvl4pPr>
      <a:lvl5pPr marL="6156122" indent="-684014" algn="l" defTabSz="2736054" rtl="0" eaLnBrk="1" latinLnBrk="1" hangingPunct="1">
        <a:spcBef>
          <a:spcPct val="20000"/>
        </a:spcBef>
        <a:buFont typeface="Arial" panose="020B0604020202020204" pitchFamily="34" charset="0"/>
        <a:buChar char="»"/>
        <a:defRPr sz="6000" kern="1200">
          <a:solidFill>
            <a:schemeClr val="tx1"/>
          </a:solidFill>
          <a:latin typeface="+mn-lt"/>
          <a:ea typeface="+mn-ea"/>
          <a:cs typeface="+mn-cs"/>
        </a:defRPr>
      </a:lvl5pPr>
      <a:lvl6pPr marL="7524149" indent="-684014" algn="l" defTabSz="2736054" rtl="0" eaLnBrk="1" latinLnBrk="1" hangingPunct="1">
        <a:spcBef>
          <a:spcPct val="20000"/>
        </a:spcBef>
        <a:buFont typeface="Arial" panose="020B0604020202020204" pitchFamily="34" charset="0"/>
        <a:buChar char="•"/>
        <a:defRPr sz="6000" kern="1200">
          <a:solidFill>
            <a:schemeClr val="tx1"/>
          </a:solidFill>
          <a:latin typeface="+mn-lt"/>
          <a:ea typeface="+mn-ea"/>
          <a:cs typeface="+mn-cs"/>
        </a:defRPr>
      </a:lvl6pPr>
      <a:lvl7pPr marL="8892176" indent="-684014" algn="l" defTabSz="2736054" rtl="0" eaLnBrk="1" latinLnBrk="1" hangingPunct="1">
        <a:spcBef>
          <a:spcPct val="20000"/>
        </a:spcBef>
        <a:buFont typeface="Arial" panose="020B0604020202020204" pitchFamily="34" charset="0"/>
        <a:buChar char="•"/>
        <a:defRPr sz="6000" kern="1200">
          <a:solidFill>
            <a:schemeClr val="tx1"/>
          </a:solidFill>
          <a:latin typeface="+mn-lt"/>
          <a:ea typeface="+mn-ea"/>
          <a:cs typeface="+mn-cs"/>
        </a:defRPr>
      </a:lvl7pPr>
      <a:lvl8pPr marL="10260203" indent="-684014" algn="l" defTabSz="2736054" rtl="0" eaLnBrk="1" latinLnBrk="1" hangingPunct="1">
        <a:spcBef>
          <a:spcPct val="20000"/>
        </a:spcBef>
        <a:buFont typeface="Arial" panose="020B0604020202020204" pitchFamily="34" charset="0"/>
        <a:buChar char="•"/>
        <a:defRPr sz="6000" kern="1200">
          <a:solidFill>
            <a:schemeClr val="tx1"/>
          </a:solidFill>
          <a:latin typeface="+mn-lt"/>
          <a:ea typeface="+mn-ea"/>
          <a:cs typeface="+mn-cs"/>
        </a:defRPr>
      </a:lvl8pPr>
      <a:lvl9pPr marL="11628230" indent="-684014" algn="l" defTabSz="2736054" rtl="0" eaLnBrk="1" latinLnBrk="1" hangingPunct="1">
        <a:spcBef>
          <a:spcPct val="20000"/>
        </a:spcBef>
        <a:buFont typeface="Arial" panose="020B0604020202020204" pitchFamily="34" charset="0"/>
        <a:buChar char="•"/>
        <a:defRPr sz="6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2736054" rtl="0" eaLnBrk="1" latinLnBrk="1" hangingPunct="1">
        <a:defRPr sz="5400" kern="1200">
          <a:solidFill>
            <a:schemeClr val="tx1"/>
          </a:solidFill>
          <a:latin typeface="+mn-lt"/>
          <a:ea typeface="+mn-ea"/>
          <a:cs typeface="+mn-cs"/>
        </a:defRPr>
      </a:lvl1pPr>
      <a:lvl2pPr marL="1368027" algn="l" defTabSz="2736054" rtl="0" eaLnBrk="1" latinLnBrk="1" hangingPunct="1">
        <a:defRPr sz="5400" kern="1200">
          <a:solidFill>
            <a:schemeClr val="tx1"/>
          </a:solidFill>
          <a:latin typeface="+mn-lt"/>
          <a:ea typeface="+mn-ea"/>
          <a:cs typeface="+mn-cs"/>
        </a:defRPr>
      </a:lvl2pPr>
      <a:lvl3pPr marL="2736054" algn="l" defTabSz="2736054" rtl="0" eaLnBrk="1" latinLnBrk="1" hangingPunct="1">
        <a:defRPr sz="5400" kern="1200">
          <a:solidFill>
            <a:schemeClr val="tx1"/>
          </a:solidFill>
          <a:latin typeface="+mn-lt"/>
          <a:ea typeface="+mn-ea"/>
          <a:cs typeface="+mn-cs"/>
        </a:defRPr>
      </a:lvl3pPr>
      <a:lvl4pPr marL="4104081" algn="l" defTabSz="2736054" rtl="0" eaLnBrk="1" latinLnBrk="1" hangingPunct="1">
        <a:defRPr sz="5400" kern="1200">
          <a:solidFill>
            <a:schemeClr val="tx1"/>
          </a:solidFill>
          <a:latin typeface="+mn-lt"/>
          <a:ea typeface="+mn-ea"/>
          <a:cs typeface="+mn-cs"/>
        </a:defRPr>
      </a:lvl4pPr>
      <a:lvl5pPr marL="5472108" algn="l" defTabSz="2736054" rtl="0" eaLnBrk="1" latinLnBrk="1" hangingPunct="1">
        <a:defRPr sz="5400" kern="1200">
          <a:solidFill>
            <a:schemeClr val="tx1"/>
          </a:solidFill>
          <a:latin typeface="+mn-lt"/>
          <a:ea typeface="+mn-ea"/>
          <a:cs typeface="+mn-cs"/>
        </a:defRPr>
      </a:lvl5pPr>
      <a:lvl6pPr marL="6840135" algn="l" defTabSz="2736054" rtl="0" eaLnBrk="1" latinLnBrk="1" hangingPunct="1">
        <a:defRPr sz="5400" kern="1200">
          <a:solidFill>
            <a:schemeClr val="tx1"/>
          </a:solidFill>
          <a:latin typeface="+mn-lt"/>
          <a:ea typeface="+mn-ea"/>
          <a:cs typeface="+mn-cs"/>
        </a:defRPr>
      </a:lvl6pPr>
      <a:lvl7pPr marL="8208162" algn="l" defTabSz="2736054" rtl="0" eaLnBrk="1" latinLnBrk="1" hangingPunct="1">
        <a:defRPr sz="5400" kern="1200">
          <a:solidFill>
            <a:schemeClr val="tx1"/>
          </a:solidFill>
          <a:latin typeface="+mn-lt"/>
          <a:ea typeface="+mn-ea"/>
          <a:cs typeface="+mn-cs"/>
        </a:defRPr>
      </a:lvl7pPr>
      <a:lvl8pPr marL="9576189" algn="l" defTabSz="2736054" rtl="0" eaLnBrk="1" latinLnBrk="1" hangingPunct="1">
        <a:defRPr sz="5400" kern="1200">
          <a:solidFill>
            <a:schemeClr val="tx1"/>
          </a:solidFill>
          <a:latin typeface="+mn-lt"/>
          <a:ea typeface="+mn-ea"/>
          <a:cs typeface="+mn-cs"/>
        </a:defRPr>
      </a:lvl8pPr>
      <a:lvl9pPr marL="10944216" algn="l" defTabSz="2736054" rtl="0" eaLnBrk="1" latinLnBrk="1" hangingPunct="1">
        <a:defRPr sz="5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그림 6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38" y="1119262"/>
            <a:ext cx="10058400" cy="7542052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4" name="그림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283" y="1119262"/>
            <a:ext cx="10058400" cy="7542052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5" name="그림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38" y="9802085"/>
            <a:ext cx="10058400" cy="7552549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6" name="그림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147" y="9791559"/>
            <a:ext cx="10058400" cy="756307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7" name="그림 6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38" y="18358589"/>
            <a:ext cx="10058400" cy="7552549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8" name="그림 6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147" y="18367068"/>
            <a:ext cx="10058400" cy="7542052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16177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32" y="1040801"/>
            <a:ext cx="10058400" cy="7542052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147" y="1044303"/>
            <a:ext cx="10058400" cy="753855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32" y="9613255"/>
            <a:ext cx="10058400" cy="7552549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147" y="9613255"/>
            <a:ext cx="10058400" cy="753855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32" y="18326223"/>
            <a:ext cx="10058400" cy="756307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147" y="18326223"/>
            <a:ext cx="10058400" cy="756307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218477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cbnu</dc:creator>
  <cp:lastModifiedBy>cbnu</cp:lastModifiedBy>
  <cp:revision>3</cp:revision>
  <cp:lastPrinted>2017-07-11T06:25:34Z</cp:lastPrinted>
  <dcterms:created xsi:type="dcterms:W3CDTF">2017-07-11T06:15:27Z</dcterms:created>
  <dcterms:modified xsi:type="dcterms:W3CDTF">2017-07-11T06:45:09Z</dcterms:modified>
</cp:coreProperties>
</file>