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7" autoAdjust="0"/>
    <p:restoredTop sz="94660"/>
  </p:normalViewPr>
  <p:slideViewPr>
    <p:cSldViewPr snapToGrid="0">
      <p:cViewPr varScale="1">
        <p:scale>
          <a:sx n="72" d="100"/>
          <a:sy n="72" d="100"/>
        </p:scale>
        <p:origin x="84" y="5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417E7-694D-4A79-887B-32FA80E86FC7}" type="datetimeFigureOut">
              <a:rPr lang="ko-KR" altLang="en-US" smtClean="0"/>
              <a:t>2020-10-09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0D00D-85CB-471F-98B5-A500AC533E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95686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417E7-694D-4A79-887B-32FA80E86FC7}" type="datetimeFigureOut">
              <a:rPr lang="ko-KR" altLang="en-US" smtClean="0"/>
              <a:t>2020-10-09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0D00D-85CB-471F-98B5-A500AC533E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7659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417E7-694D-4A79-887B-32FA80E86FC7}" type="datetimeFigureOut">
              <a:rPr lang="ko-KR" altLang="en-US" smtClean="0"/>
              <a:t>2020-10-09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0D00D-85CB-471F-98B5-A500AC533E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7482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417E7-694D-4A79-887B-32FA80E86FC7}" type="datetimeFigureOut">
              <a:rPr lang="ko-KR" altLang="en-US" smtClean="0"/>
              <a:t>2020-10-09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0D00D-85CB-471F-98B5-A500AC533E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615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417E7-694D-4A79-887B-32FA80E86FC7}" type="datetimeFigureOut">
              <a:rPr lang="ko-KR" altLang="en-US" smtClean="0"/>
              <a:t>2020-10-09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0D00D-85CB-471F-98B5-A500AC533E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53721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417E7-694D-4A79-887B-32FA80E86FC7}" type="datetimeFigureOut">
              <a:rPr lang="ko-KR" altLang="en-US" smtClean="0"/>
              <a:t>2020-10-09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0D00D-85CB-471F-98B5-A500AC533E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9610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417E7-694D-4A79-887B-32FA80E86FC7}" type="datetimeFigureOut">
              <a:rPr lang="ko-KR" altLang="en-US" smtClean="0"/>
              <a:t>2020-10-09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0D00D-85CB-471F-98B5-A500AC533E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6658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417E7-694D-4A79-887B-32FA80E86FC7}" type="datetimeFigureOut">
              <a:rPr lang="ko-KR" altLang="en-US" smtClean="0"/>
              <a:t>2020-10-09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0D00D-85CB-471F-98B5-A500AC533E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19600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417E7-694D-4A79-887B-32FA80E86FC7}" type="datetimeFigureOut">
              <a:rPr lang="ko-KR" altLang="en-US" smtClean="0"/>
              <a:t>2020-10-09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0D00D-85CB-471F-98B5-A500AC533E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15086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417E7-694D-4A79-887B-32FA80E86FC7}" type="datetimeFigureOut">
              <a:rPr lang="ko-KR" altLang="en-US" smtClean="0"/>
              <a:t>2020-10-09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0D00D-85CB-471F-98B5-A500AC533E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39257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417E7-694D-4A79-887B-32FA80E86FC7}" type="datetimeFigureOut">
              <a:rPr lang="ko-KR" altLang="en-US" smtClean="0"/>
              <a:t>2020-10-09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0D00D-85CB-471F-98B5-A500AC533E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58980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A417E7-694D-4A79-887B-32FA80E86FC7}" type="datetimeFigureOut">
              <a:rPr lang="ko-KR" altLang="en-US" smtClean="0"/>
              <a:t>2020-10-09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40D00D-85CB-471F-98B5-A500AC533E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4555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/>
          <p:cNvGrpSpPr/>
          <p:nvPr/>
        </p:nvGrpSpPr>
        <p:grpSpPr>
          <a:xfrm>
            <a:off x="1" y="174567"/>
            <a:ext cx="2177934" cy="674519"/>
            <a:chOff x="0" y="174567"/>
            <a:chExt cx="3283525" cy="103078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" name="직사각형 1"/>
            <p:cNvSpPr/>
            <p:nvPr/>
          </p:nvSpPr>
          <p:spPr>
            <a:xfrm>
              <a:off x="0" y="174567"/>
              <a:ext cx="2377440" cy="1030778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이등변 삼각형 6"/>
            <p:cNvSpPr/>
            <p:nvPr/>
          </p:nvSpPr>
          <p:spPr>
            <a:xfrm rot="5400000">
              <a:off x="2315092" y="236913"/>
              <a:ext cx="1030780" cy="906087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196009" y="1649089"/>
            <a:ext cx="9144000" cy="4228009"/>
          </a:xfrm>
        </p:spPr>
        <p:txBody>
          <a:bodyPr>
            <a:normAutofit/>
          </a:bodyPr>
          <a:lstStyle/>
          <a:p>
            <a:pPr algn="l"/>
            <a:r>
              <a:rPr lang="en-US" altLang="ko-KR" sz="3200" dirty="0" smtClean="0">
                <a:solidFill>
                  <a:srgbClr val="0070C0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STEP 1. </a:t>
            </a:r>
            <a:r>
              <a:rPr lang="ko-KR" altLang="en-US" sz="3200" dirty="0" err="1" smtClean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네이버밴드</a:t>
            </a:r>
            <a:r>
              <a:rPr lang="ko-KR" altLang="en-US" sz="3200" dirty="0" smtClean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 가입</a:t>
            </a:r>
            <a:endParaRPr lang="en-US" altLang="ko-KR" sz="3200" dirty="0" smtClean="0">
              <a:latin typeface="08서울남산체 EB" panose="02020603020101020101" pitchFamily="18" charset="-127"/>
              <a:ea typeface="08서울남산체 EB" panose="02020603020101020101" pitchFamily="18" charset="-127"/>
            </a:endParaRPr>
          </a:p>
          <a:p>
            <a:pPr algn="l"/>
            <a:endParaRPr lang="en-US" altLang="ko-KR" dirty="0" smtClean="0">
              <a:latin typeface="08서울남산체 EB" panose="02020603020101020101" pitchFamily="18" charset="-127"/>
              <a:ea typeface="08서울남산체 EB" panose="02020603020101020101" pitchFamily="18" charset="-127"/>
            </a:endParaRPr>
          </a:p>
          <a:p>
            <a:pPr algn="l"/>
            <a:r>
              <a:rPr lang="ko-KR" altLang="en-US" dirty="0" smtClean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  ☆수강신청 시 작성한 휴대폰번호로 초대 문자 전송</a:t>
            </a:r>
            <a:endParaRPr lang="en-US" altLang="ko-KR" dirty="0" smtClean="0">
              <a:latin typeface="08서울남산체 EB" panose="02020603020101020101" pitchFamily="18" charset="-127"/>
              <a:ea typeface="08서울남산체 EB" panose="02020603020101020101" pitchFamily="18" charset="-127"/>
            </a:endParaRPr>
          </a:p>
          <a:p>
            <a:pPr algn="l"/>
            <a:endParaRPr lang="en-US" altLang="ko-KR" dirty="0">
              <a:latin typeface="08서울남산체 EB" panose="02020603020101020101" pitchFamily="18" charset="-127"/>
              <a:ea typeface="08서울남산체 EB" panose="02020603020101020101" pitchFamily="18" charset="-127"/>
            </a:endParaRPr>
          </a:p>
          <a:p>
            <a:pPr algn="l"/>
            <a:r>
              <a:rPr lang="ko-KR" altLang="en-US" dirty="0" smtClean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  ☆매 주 </a:t>
            </a:r>
            <a:r>
              <a:rPr lang="ko-KR" altLang="en-US" dirty="0">
                <a:solidFill>
                  <a:srgbClr val="0070C0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월</a:t>
            </a:r>
            <a:r>
              <a:rPr lang="ko-KR" altLang="en-US" dirty="0" smtClean="0">
                <a:solidFill>
                  <a:srgbClr val="0070C0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요일 오전 </a:t>
            </a:r>
            <a:r>
              <a:rPr lang="en-US" altLang="ko-KR" dirty="0" smtClean="0">
                <a:solidFill>
                  <a:srgbClr val="0070C0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10</a:t>
            </a:r>
            <a:r>
              <a:rPr lang="ko-KR" altLang="en-US" dirty="0" smtClean="0">
                <a:solidFill>
                  <a:srgbClr val="0070C0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시</a:t>
            </a:r>
            <a:r>
              <a:rPr lang="ko-KR" altLang="en-US" dirty="0" smtClean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에 </a:t>
            </a:r>
            <a:r>
              <a:rPr lang="ko-KR" altLang="en-US" dirty="0" smtClean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예약편성표가 </a:t>
            </a:r>
            <a:r>
              <a:rPr lang="ko-KR" altLang="en-US" dirty="0" err="1" smtClean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업로드됨</a:t>
            </a:r>
            <a:endParaRPr lang="en-US" altLang="ko-KR" dirty="0" smtClean="0">
              <a:latin typeface="08서울남산체 EB" panose="02020603020101020101" pitchFamily="18" charset="-127"/>
              <a:ea typeface="08서울남산체 EB" panose="02020603020101020101" pitchFamily="18" charset="-127"/>
            </a:endParaRPr>
          </a:p>
          <a:p>
            <a:pPr algn="l"/>
            <a:endParaRPr lang="en-US" altLang="ko-KR" dirty="0">
              <a:latin typeface="08서울남산체 EB" panose="02020603020101020101" pitchFamily="18" charset="-127"/>
              <a:ea typeface="08서울남산체 EB" panose="02020603020101020101" pitchFamily="18" charset="-127"/>
            </a:endParaRPr>
          </a:p>
          <a:p>
            <a:pPr algn="l"/>
            <a:endParaRPr lang="ko-KR" altLang="en-US" dirty="0">
              <a:latin typeface="08서울남산체 EB" panose="02020603020101020101" pitchFamily="18" charset="-127"/>
              <a:ea typeface="08서울남산체 EB" panose="02020603020101020101" pitchFamily="18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127" y="327160"/>
            <a:ext cx="16818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클리닉 </a:t>
            </a:r>
            <a:r>
              <a:rPr lang="ko-KR" alt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예약방법</a:t>
            </a:r>
            <a:endParaRPr lang="ko-KR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08서울남산체 EB" panose="02020603020101020101" pitchFamily="18" charset="-127"/>
              <a:ea typeface="08서울남산체 EB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990612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721967" y="1191888"/>
            <a:ext cx="10847085" cy="5167348"/>
          </a:xfrm>
        </p:spPr>
        <p:txBody>
          <a:bodyPr>
            <a:normAutofit lnSpcReduction="10000"/>
          </a:bodyPr>
          <a:lstStyle/>
          <a:p>
            <a:pPr algn="l"/>
            <a:r>
              <a:rPr lang="en-US" altLang="ko-KR" sz="3200" dirty="0" smtClean="0">
                <a:solidFill>
                  <a:srgbClr val="0070C0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STEP 2. </a:t>
            </a:r>
            <a:r>
              <a:rPr lang="ko-KR" altLang="en-US" sz="3200" dirty="0" err="1" smtClean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예약편성표</a:t>
            </a:r>
            <a:r>
              <a:rPr lang="ko-KR" altLang="en-US" sz="3200" dirty="0" smtClean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 확인 → 희망하는 요일 및 시간 댓글로 예약</a:t>
            </a:r>
            <a:endParaRPr lang="en-US" altLang="ko-KR" sz="3200" dirty="0" smtClean="0">
              <a:latin typeface="08서울남산체 EB" panose="02020603020101020101" pitchFamily="18" charset="-127"/>
              <a:ea typeface="08서울남산체 EB" panose="02020603020101020101" pitchFamily="18" charset="-127"/>
            </a:endParaRPr>
          </a:p>
          <a:p>
            <a:pPr algn="l"/>
            <a:endParaRPr lang="en-US" altLang="ko-KR" dirty="0" smtClean="0">
              <a:latin typeface="08서울남산체 EB" panose="02020603020101020101" pitchFamily="18" charset="-127"/>
              <a:ea typeface="08서울남산체 EB" panose="02020603020101020101" pitchFamily="18" charset="-127"/>
            </a:endParaRPr>
          </a:p>
          <a:p>
            <a:pPr algn="l"/>
            <a:r>
              <a:rPr lang="ko-KR" altLang="en-US" dirty="0" smtClean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☆월요일 </a:t>
            </a:r>
            <a:r>
              <a:rPr lang="ko-KR" altLang="en-US" dirty="0" smtClean="0">
                <a:solidFill>
                  <a:srgbClr val="FF0000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오전 </a:t>
            </a:r>
            <a:r>
              <a:rPr lang="en-US" altLang="ko-KR" dirty="0" smtClean="0">
                <a:solidFill>
                  <a:srgbClr val="FF0000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10:00~ </a:t>
            </a:r>
            <a:r>
              <a:rPr lang="ko-KR" altLang="en-US" dirty="0" smtClean="0">
                <a:solidFill>
                  <a:srgbClr val="FF0000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오후 </a:t>
            </a:r>
            <a:r>
              <a:rPr lang="en-US" altLang="ko-KR" dirty="0" smtClean="0">
                <a:solidFill>
                  <a:srgbClr val="FF0000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17:00</a:t>
            </a:r>
            <a:r>
              <a:rPr lang="ko-KR" altLang="en-US" dirty="0" smtClean="0">
                <a:solidFill>
                  <a:srgbClr val="FF0000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까지 </a:t>
            </a:r>
            <a:r>
              <a:rPr lang="ko-KR" altLang="en-US" dirty="0" smtClean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댓글 예약 가능 </a:t>
            </a:r>
            <a:r>
              <a:rPr lang="en-US" altLang="ko-KR" dirty="0" smtClean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(</a:t>
            </a:r>
            <a:r>
              <a:rPr lang="ko-KR" altLang="en-US" dirty="0" err="1" smtClean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운영요일</a:t>
            </a:r>
            <a:r>
              <a:rPr lang="en-US" altLang="ko-KR" dirty="0" smtClean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: </a:t>
            </a:r>
            <a:r>
              <a:rPr lang="ko-KR" altLang="en-US" dirty="0" smtClean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화</a:t>
            </a:r>
            <a:r>
              <a:rPr lang="en-US" altLang="ko-KR" dirty="0" smtClean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,</a:t>
            </a:r>
            <a:r>
              <a:rPr lang="ko-KR" altLang="en-US" dirty="0" smtClean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수</a:t>
            </a:r>
            <a:r>
              <a:rPr lang="en-US" altLang="ko-KR" dirty="0" smtClean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,</a:t>
            </a:r>
            <a:r>
              <a:rPr lang="ko-KR" altLang="en-US" dirty="0" smtClean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목</a:t>
            </a:r>
            <a:r>
              <a:rPr lang="en-US" altLang="ko-KR" dirty="0" smtClean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)</a:t>
            </a:r>
          </a:p>
          <a:p>
            <a:pPr algn="l"/>
            <a:endParaRPr lang="en-US" altLang="ko-KR" dirty="0" smtClean="0">
              <a:latin typeface="08서울남산체 EB" panose="02020603020101020101" pitchFamily="18" charset="-127"/>
              <a:ea typeface="08서울남산체 EB" panose="02020603020101020101" pitchFamily="18" charset="-127"/>
            </a:endParaRPr>
          </a:p>
          <a:p>
            <a:pPr algn="l"/>
            <a:r>
              <a:rPr lang="ko-KR" altLang="en-US" dirty="0" smtClean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☆</a:t>
            </a:r>
            <a:r>
              <a:rPr lang="ko-KR" altLang="en-US" u="sng" dirty="0" smtClean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선착순</a:t>
            </a:r>
            <a:r>
              <a:rPr lang="ko-KR" altLang="en-US" dirty="0" smtClean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이므로</a:t>
            </a:r>
            <a:r>
              <a:rPr lang="en-US" altLang="ko-KR" dirty="0" smtClean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, </a:t>
            </a:r>
            <a:r>
              <a:rPr lang="ko-KR" altLang="en-US" dirty="0" smtClean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다른 학생이 이미 예약한 시간은 피해서 예약할 것</a:t>
            </a:r>
            <a:r>
              <a:rPr lang="en-US" altLang="ko-KR" dirty="0" smtClean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!</a:t>
            </a:r>
          </a:p>
          <a:p>
            <a:pPr algn="l"/>
            <a:endParaRPr lang="en-US" altLang="ko-KR" dirty="0">
              <a:latin typeface="08서울남산체 EB" panose="02020603020101020101" pitchFamily="18" charset="-127"/>
              <a:ea typeface="08서울남산체 EB" panose="02020603020101020101" pitchFamily="18" charset="-127"/>
            </a:endParaRPr>
          </a:p>
          <a:p>
            <a:pPr algn="l"/>
            <a:r>
              <a:rPr lang="ko-KR" altLang="en-US" dirty="0" smtClean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☆</a:t>
            </a:r>
            <a:r>
              <a:rPr lang="en-US" altLang="ko-KR" u="sng" dirty="0" smtClean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1</a:t>
            </a:r>
            <a:r>
              <a:rPr lang="ko-KR" altLang="en-US" u="sng" dirty="0" smtClean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인당 주 </a:t>
            </a:r>
            <a:r>
              <a:rPr lang="en-US" altLang="ko-KR" u="sng" dirty="0" smtClean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1</a:t>
            </a:r>
            <a:r>
              <a:rPr lang="ko-KR" altLang="en-US" u="sng" dirty="0" smtClean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회</a:t>
            </a:r>
            <a:r>
              <a:rPr lang="ko-KR" altLang="en-US" dirty="0" smtClean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로 제한 </a:t>
            </a:r>
            <a:r>
              <a:rPr lang="en-US" altLang="ko-KR" dirty="0" smtClean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/ </a:t>
            </a:r>
            <a:r>
              <a:rPr lang="ko-KR" altLang="en-US" u="sng" dirty="0" smtClean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매 주 예약가능 인원은 변동</a:t>
            </a:r>
            <a:endParaRPr lang="en-US" altLang="ko-KR" u="sng" dirty="0" smtClean="0">
              <a:latin typeface="08서울남산체 EB" panose="02020603020101020101" pitchFamily="18" charset="-127"/>
              <a:ea typeface="08서울남산체 EB" panose="02020603020101020101" pitchFamily="18" charset="-127"/>
            </a:endParaRPr>
          </a:p>
          <a:p>
            <a:pPr algn="l"/>
            <a:endParaRPr lang="en-US" altLang="ko-KR" dirty="0" smtClean="0">
              <a:latin typeface="08서울남산체 EB" panose="02020603020101020101" pitchFamily="18" charset="-127"/>
              <a:ea typeface="08서울남산체 EB" panose="02020603020101020101" pitchFamily="18" charset="-127"/>
            </a:endParaRPr>
          </a:p>
          <a:p>
            <a:pPr algn="l"/>
            <a:r>
              <a:rPr lang="ko-KR" altLang="en-US" dirty="0" smtClean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☆월요일 오후 </a:t>
            </a:r>
            <a:r>
              <a:rPr lang="en-US" altLang="ko-KR" dirty="0" smtClean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6</a:t>
            </a:r>
            <a:r>
              <a:rPr lang="ko-KR" altLang="en-US" dirty="0" smtClean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시 이후 예약 현황표 업로드</a:t>
            </a:r>
            <a:endParaRPr lang="en-US" altLang="ko-KR" dirty="0" smtClean="0">
              <a:latin typeface="08서울남산체 EB" panose="02020603020101020101" pitchFamily="18" charset="-127"/>
              <a:ea typeface="08서울남산체 EB" panose="02020603020101020101" pitchFamily="18" charset="-127"/>
            </a:endParaRPr>
          </a:p>
          <a:p>
            <a:pPr algn="l"/>
            <a:endParaRPr lang="en-US" altLang="ko-KR" dirty="0" smtClean="0">
              <a:latin typeface="08서울남산체 EB" panose="02020603020101020101" pitchFamily="18" charset="-127"/>
              <a:ea typeface="08서울남산체 EB" panose="02020603020101020101" pitchFamily="18" charset="-127"/>
            </a:endParaRPr>
          </a:p>
          <a:p>
            <a:pPr algn="l"/>
            <a:r>
              <a:rPr lang="ko-KR" altLang="en-US" dirty="0" smtClean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☆예약 취소 및 변경 희망 시 </a:t>
            </a:r>
            <a:r>
              <a:rPr lang="ko-KR" altLang="en-US" u="sng" dirty="0" smtClean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최소 </a:t>
            </a:r>
            <a:r>
              <a:rPr lang="en-US" altLang="ko-KR" u="sng" dirty="0" smtClean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1</a:t>
            </a:r>
            <a:r>
              <a:rPr lang="ko-KR" altLang="en-US" u="sng" dirty="0" smtClean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일 전</a:t>
            </a:r>
            <a:r>
              <a:rPr lang="ko-KR" altLang="en-US" dirty="0" smtClean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 </a:t>
            </a:r>
            <a:r>
              <a:rPr lang="en-US" altLang="ko-KR" dirty="0" smtClean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043)261-3299</a:t>
            </a:r>
            <a:r>
              <a:rPr lang="ko-KR" altLang="en-US" dirty="0" smtClean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로 문의</a:t>
            </a:r>
            <a:endParaRPr lang="en-US" altLang="ko-KR" dirty="0" smtClean="0">
              <a:latin typeface="08서울남산체 EB" panose="02020603020101020101" pitchFamily="18" charset="-127"/>
              <a:ea typeface="08서울남산체 EB" panose="02020603020101020101" pitchFamily="18" charset="-127"/>
            </a:endParaRPr>
          </a:p>
          <a:p>
            <a:pPr algn="l"/>
            <a:r>
              <a:rPr lang="en-US" altLang="ko-KR" dirty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 </a:t>
            </a:r>
            <a:r>
              <a:rPr lang="en-US" altLang="ko-KR" dirty="0" smtClean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  (</a:t>
            </a:r>
            <a:r>
              <a:rPr lang="ko-KR" altLang="en-US" dirty="0" smtClean="0">
                <a:solidFill>
                  <a:srgbClr val="FF0000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사전 예약 취소 없이 불참할 경우 참가 제한</a:t>
            </a:r>
            <a:r>
              <a:rPr lang="en-US" altLang="ko-KR" dirty="0" smtClean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)</a:t>
            </a:r>
          </a:p>
          <a:p>
            <a:pPr algn="l"/>
            <a:endParaRPr lang="en-US" altLang="ko-KR" dirty="0" smtClean="0">
              <a:latin typeface="08서울남산체 EB" panose="02020603020101020101" pitchFamily="18" charset="-127"/>
              <a:ea typeface="08서울남산체 EB" panose="02020603020101020101" pitchFamily="18" charset="-127"/>
            </a:endParaRPr>
          </a:p>
          <a:p>
            <a:pPr algn="l"/>
            <a:endParaRPr lang="en-US" altLang="ko-KR" dirty="0">
              <a:latin typeface="08서울남산체 EB" panose="02020603020101020101" pitchFamily="18" charset="-127"/>
              <a:ea typeface="08서울남산체 EB" panose="02020603020101020101" pitchFamily="18" charset="-127"/>
            </a:endParaRPr>
          </a:p>
          <a:p>
            <a:pPr algn="l"/>
            <a:endParaRPr lang="ko-KR" altLang="en-US" dirty="0">
              <a:latin typeface="08서울남산체 EB" panose="02020603020101020101" pitchFamily="18" charset="-127"/>
              <a:ea typeface="08서울남산체 EB" panose="02020603020101020101" pitchFamily="18" charset="-127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1" y="174567"/>
            <a:ext cx="2177934" cy="723208"/>
            <a:chOff x="0" y="174567"/>
            <a:chExt cx="3283525" cy="103078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6" name="직사각형 5"/>
            <p:cNvSpPr/>
            <p:nvPr/>
          </p:nvSpPr>
          <p:spPr>
            <a:xfrm>
              <a:off x="0" y="174567"/>
              <a:ext cx="2377440" cy="1030778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08서울남산체 EB" panose="02020603020101020101" pitchFamily="18" charset="-127"/>
                <a:ea typeface="08서울남산체 EB" panose="02020603020101020101" pitchFamily="18" charset="-127"/>
              </a:endParaRPr>
            </a:p>
          </p:txBody>
        </p:sp>
        <p:sp>
          <p:nvSpPr>
            <p:cNvPr id="7" name="이등변 삼각형 6"/>
            <p:cNvSpPr/>
            <p:nvPr/>
          </p:nvSpPr>
          <p:spPr>
            <a:xfrm rot="5400000">
              <a:off x="2315092" y="236913"/>
              <a:ext cx="1030780" cy="906087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08서울남산체 EB" panose="02020603020101020101" pitchFamily="18" charset="-127"/>
                <a:ea typeface="08서울남산체 EB" panose="02020603020101020101" pitchFamily="18" charset="-127"/>
              </a:endParaRPr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83127" y="351504"/>
            <a:ext cx="16818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클리닉 </a:t>
            </a:r>
            <a:r>
              <a:rPr lang="ko-KR" alt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예약방법</a:t>
            </a:r>
            <a:endParaRPr lang="ko-KR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08서울남산체 EB" panose="02020603020101020101" pitchFamily="18" charset="-127"/>
              <a:ea typeface="08서울남산체 EB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793239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314</TotalTime>
  <Words>119</Words>
  <Application>Microsoft Office PowerPoint</Application>
  <PresentationFormat>와이드스크린</PresentationFormat>
  <Paragraphs>20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6" baseType="lpstr">
      <vt:lpstr>08서울남산체 EB</vt:lpstr>
      <vt:lpstr>맑은 고딕</vt:lpstr>
      <vt:lpstr>Arial</vt:lpstr>
      <vt:lpstr>Office 테마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cbnu</dc:creator>
  <cp:lastModifiedBy>cbnu</cp:lastModifiedBy>
  <cp:revision>10</cp:revision>
  <dcterms:created xsi:type="dcterms:W3CDTF">2020-10-07T06:13:43Z</dcterms:created>
  <dcterms:modified xsi:type="dcterms:W3CDTF">2020-10-09T08:01:04Z</dcterms:modified>
</cp:coreProperties>
</file>